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6" r:id="rId3"/>
    <p:sldId id="267" r:id="rId4"/>
    <p:sldId id="26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73741"/>
            <a:ext cx="8900932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площадки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МОУДО «ЦДОД»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2019-2020гг.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572" y="601883"/>
            <a:ext cx="75698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436" y="1356552"/>
          <a:ext cx="8650921" cy="5177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102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методического опыта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9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Методический мост  «Формирование профессиональной компетентности педагога»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декабря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учителя школ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Создана площадка для обмена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идеями, педагогическим опытом; педагоги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познакомятся с  новыми педагогическими идеями и находками.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2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Мастер-классы «Внеурочная деятельность в сфере художественного и декоративно-прикладного творчества»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26-27 декабря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учителя школ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получат представление о разнообразии и возможностях применения во внеурочной деятельности современных техник декоративно-прикладного искусства;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научатся включать приобретенный опыт в уже существующую систему работы.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629" y="578736"/>
            <a:ext cx="79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Открытые методические 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572" y="601883"/>
            <a:ext cx="75698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306832"/>
              </p:ext>
            </p:extLst>
          </p:nvPr>
        </p:nvGraphicFramePr>
        <p:xfrm>
          <a:off x="238436" y="1551007"/>
          <a:ext cx="8650921" cy="4606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64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методического опыта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5. Круглый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стол «Развитие гражданской активности старшеклассников» (в рамках открытого фестиваля гражданских инициатив «Россия – это мы!»)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марта 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учителя школ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Создана площадка для обмена идеями, педагогическим опытом; педагоги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овладеют  инновационными технологиями обучения и воспитания в сфере гражданского образования.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2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«Выставка-конкурс методических материалов»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01.03 по 30.03 2020г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учителя школ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Создана площадка для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идеями, педагогическим опытом.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629" y="578736"/>
            <a:ext cx="79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Открытые методические 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6997" y="1076445"/>
            <a:ext cx="74772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7077" y="1157470"/>
            <a:ext cx="79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творческих (проблемных) групп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2052539"/>
            <a:ext cx="7697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1.Проектирование адаптированных образовательных программ.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технологии в работе педагога.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Формирование коммуникативной компетентности педагогов.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977" y="212031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Приглашаем к сотрудничеству!</a:t>
            </a:r>
            <a:endParaRPr lang="ru-RU" sz="6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107" y="4068144"/>
            <a:ext cx="7772400" cy="8291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«Формирование профессиональных компетенций педагогов по воспитанию гармонично развитой и социально-ответственной личности на основе технологий гражданского,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этнокультурного образования»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774" y="4868883"/>
            <a:ext cx="70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C:\Users\Metod 2\Pictures\Работа\2 Стажировка\Сжатые\DSC_0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27" y="4393870"/>
            <a:ext cx="3405606" cy="22681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Metod 2\Pictures\Работа\2 Стажировка\Сжатые\DSC_0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1054" y="4327739"/>
            <a:ext cx="3567306" cy="237588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540" y="706056"/>
            <a:ext cx="8461093" cy="571789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МОУДО «ЦДОД» имеет статус: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«Ресурсно-внедренческий центр инноваций». Сетевой инновационный проект  «Школа эффективной самореализации» (2018-2022гг.)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2.Центр гражданского образования. Реализация проекта «Развитие гражданского образования в  образовательных организациях Томской области на 2016-2020 годы».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«Центр этнокультурного образования» , 2015-2020 годы.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«Центр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Реализация проекта «Формирование благоприятной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медиаобразовательной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среды в системе общего образования Томской области» на 2017-2021 годы.</a:t>
            </a: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754" y="544010"/>
            <a:ext cx="8331603" cy="587993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Региональная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площадка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(Приказ о присвоении статуса ОГБУ «РЦРО»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№484 от 05.12.2016г.)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Темы стажировок: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1.«Современное занятие в учреждении дополнительного образования» (24 педагога)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«Разработка дополнительных общеобразовательных программ нового поколения для повышения качества образования» (34 педагога)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«Традиционные и инновационные виды декоративно-прикладного творчества»  (2018 и 2019г. 49 педагогов)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«Современные подходы к педагогическому проектированию» (31 педагог)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734" y="2084964"/>
            <a:ext cx="7772400" cy="8291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78774" y="4868883"/>
            <a:ext cx="70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2510" y="821803"/>
            <a:ext cx="8585859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профессионального образовательного пространства, обеспечивающего условия для приобретения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педагогами профессиональных компетенций для достижения стратегических целей национального проекта «Образование» (2019-2024 гг.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Metod 2\Pictures\Работа\4 стажировка\Сжат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41" y="4263242"/>
            <a:ext cx="2710221" cy="18050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725038" y="4421530"/>
            <a:ext cx="3640136" cy="26268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7849" y="4024127"/>
            <a:ext cx="3641121" cy="2447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161" y="869654"/>
            <a:ext cx="8322196" cy="4975561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 typeface="Wingdings" pitchFamily="2" charset="2"/>
              <a:buChar char="ü"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распространение лучших практик по воспитанию гармонично развитой и социально-ответственной личности на основе технологий гражданского,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и этнокультурного образования;</a:t>
            </a:r>
          </a:p>
          <a:p>
            <a:pPr algn="l">
              <a:buFont typeface="Wingdings" pitchFamily="2" charset="2"/>
              <a:buChar char="ü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развитие и совершенствование профессиональных компетенций педагогов по воспитанию гармонично развитой и социально-ответственной личности на основе технологий гражданского,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и этнокультурного образования;</a:t>
            </a:r>
          </a:p>
          <a:p>
            <a:pPr algn="l">
              <a:buFont typeface="Wingdings" pitchFamily="2" charset="2"/>
              <a:buChar char="ü"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профессионального сообщества педагогов, имеющих инновационный образовательный потенциал, посредством включения их в практику работы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площадки.</a:t>
            </a:r>
          </a:p>
          <a:p>
            <a:pPr algn="l"/>
            <a:endParaRPr lang="ru-RU" sz="5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458" y="1099594"/>
            <a:ext cx="80791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942" y="1805651"/>
          <a:ext cx="8650921" cy="453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802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методического опыта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18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1.«Применение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медиаобразовательных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технологий в образовательном процессе»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 2019г.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учителя школ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педагогов будут формироваться знания и практические умения по инновационным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медиаобразовательным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технологиям; будут приобретаться навыки работы в команде, открытого диалога; будут разработаны методические продукты.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3458" y="1080265"/>
            <a:ext cx="8322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Собственно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стажировочные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458" y="1099594"/>
            <a:ext cx="80791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942" y="1979271"/>
          <a:ext cx="8650921" cy="459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8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225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методического опыта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18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2.«Цифровые технологии в образовательном пространстве»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Воспитатели, учителя, педагоги дополнительного образования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педагогов будут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сформированы профессиональные компетенции в области применения цифровых технологий;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повышены теоретические и практические знания по инновационным цифровым технологиям; разработаны методические продукты.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9286" y="1114989"/>
            <a:ext cx="8322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Собственно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стажировочные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41724"/>
              </p:ext>
            </p:extLst>
          </p:nvPr>
        </p:nvGraphicFramePr>
        <p:xfrm>
          <a:off x="300942" y="1805651"/>
          <a:ext cx="8650921" cy="4706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33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методического опыта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935">
                <a:tc>
                  <a:txBody>
                    <a:bodyPr/>
                    <a:lstStyle/>
                    <a:p>
                      <a:pPr marL="0" indent="0" algn="l"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 «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Кибербуллинг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рамках фестиваля детской журналистики «Огни тайги»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1-3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ря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учителя школ, родители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повысят теоретические и практические знания по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кибербуллингу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2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2.Фестиваль-семинар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калфак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ноября 2019г.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дополнительного образования, воспитатели, учителя школ, родители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повысят теоретические и практические знания по формированию духовной культуры, соблюдению традиций, уважению к национальному костюму, кухне, фольклору своего народа и воспитанию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гармонично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2745" y="1064873"/>
            <a:ext cx="73730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Открытые методические 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701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Тема Office</vt:lpstr>
      <vt:lpstr> План  муниципальной  стажировочной  площадки на базе  МОУДО «ЦДОД» на 2019-2020гг.</vt:lpstr>
      <vt:lpstr>           Тема: «Формирование профессиональных компетенций педагогов по воспитанию гармонично развитой и социально-ответственной личности на основе технологий гражданского, медиа и этнокультурного образования»  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Пользователь Windows</cp:lastModifiedBy>
  <cp:revision>27</cp:revision>
  <dcterms:created xsi:type="dcterms:W3CDTF">2018-01-08T14:19:34Z</dcterms:created>
  <dcterms:modified xsi:type="dcterms:W3CDTF">2019-09-24T07:47:47Z</dcterms:modified>
</cp:coreProperties>
</file>